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Relationship Id="rId19" Type="http://schemas.openxmlformats.org/officeDocument/2006/relationships/image" Target="../media/image188.png"/><Relationship Id="rId20" Type="http://schemas.openxmlformats.org/officeDocument/2006/relationships/image" Target="../media/image189.png"/><Relationship Id="rId21" Type="http://schemas.openxmlformats.org/officeDocument/2006/relationships/image" Target="../media/image190.png"/><Relationship Id="rId22" Type="http://schemas.openxmlformats.org/officeDocument/2006/relationships/image" Target="../media/image19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9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Relationship Id="rId15" Type="http://schemas.openxmlformats.org/officeDocument/2006/relationships/image" Target="../media/image340.png"/><Relationship Id="rId16" Type="http://schemas.openxmlformats.org/officeDocument/2006/relationships/image" Target="../media/image341.png"/><Relationship Id="rId17" Type="http://schemas.openxmlformats.org/officeDocument/2006/relationships/image" Target="../media/image342.png"/><Relationship Id="rId18" Type="http://schemas.openxmlformats.org/officeDocument/2006/relationships/image" Target="../media/image343.png"/><Relationship Id="rId19" Type="http://schemas.openxmlformats.org/officeDocument/2006/relationships/image" Target="../media/image344.png"/><Relationship Id="rId20" Type="http://schemas.openxmlformats.org/officeDocument/2006/relationships/image" Target="../media/image34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958" y="1600040"/>
            <a:ext cx="4614200" cy="8323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265838" y="3139491"/>
            <a:ext cx="21646657" cy="3569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406435" y="6289529"/>
            <a:ext cx="22347187" cy="12541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79640" y="9245183"/>
            <a:ext cx="4725019" cy="832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33118"/>
            <a:ext cx="2574035" cy="119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3823043"/>
            <a:ext cx="7541049" cy="3194913"/>
            <a:chOff x="825909" y="3823043"/>
            <a:chExt cx="7541049" cy="31949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3823043"/>
              <a:ext cx="7541049" cy="319491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3439" y="7016478"/>
            <a:ext cx="7958432" cy="20672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37173" y="7607041"/>
            <a:ext cx="718521" cy="718521"/>
            <a:chOff x="4237173" y="7607041"/>
            <a:chExt cx="718521" cy="7185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4237173" y="7607041"/>
              <a:ext cx="718521" cy="718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400297"/>
            <a:ext cx="5737901" cy="6432021"/>
            <a:chOff x="9142857" y="2400297"/>
            <a:chExt cx="5737901" cy="64320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2400297"/>
              <a:ext cx="5737901" cy="64320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42857" y="2400297"/>
            <a:ext cx="1720379" cy="6432021"/>
            <a:chOff x="13142857" y="2400297"/>
            <a:chExt cx="1720379" cy="64320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42857" y="2400297"/>
              <a:ext cx="1720379" cy="6432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6201654" cy="1172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69" y="9368354"/>
            <a:ext cx="8979640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61795"/>
            <a:ext cx="4517076" cy="17237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447619"/>
            <a:ext cx="16633896" cy="5649642"/>
            <a:chOff x="825909" y="3447619"/>
            <a:chExt cx="16633896" cy="56496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447619"/>
              <a:ext cx="16633896" cy="564964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688" y="8972932"/>
            <a:ext cx="10262510" cy="1534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5381263" cy="1172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69" y="9368354"/>
            <a:ext cx="8979640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61795"/>
            <a:ext cx="4517076" cy="17237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957" y="9116168"/>
            <a:ext cx="10807587" cy="995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300733"/>
            <a:ext cx="16633896" cy="5796528"/>
            <a:chOff x="825909" y="3300733"/>
            <a:chExt cx="16633896" cy="57965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3300733"/>
              <a:ext cx="16633896" cy="5796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5038872" cy="11728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69" y="9368354"/>
            <a:ext cx="8979640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61795"/>
            <a:ext cx="4517076" cy="17237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289340"/>
            <a:ext cx="16602559" cy="5807921"/>
            <a:chOff x="857247" y="3289340"/>
            <a:chExt cx="16602559" cy="5807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3289340"/>
              <a:ext cx="16602559" cy="5807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02" y="2540327"/>
            <a:ext cx="2983796" cy="1180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4771391"/>
            <a:ext cx="16665198" cy="4461497"/>
            <a:chOff x="825909" y="4771391"/>
            <a:chExt cx="16665198" cy="4461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4771391"/>
              <a:ext cx="16665198" cy="44614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403" y="9048049"/>
            <a:ext cx="5366851" cy="11274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1149" y="3547155"/>
            <a:ext cx="15092172" cy="1418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02" y="2540327"/>
            <a:ext cx="6095120" cy="1180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652706"/>
            <a:ext cx="16602559" cy="5764990"/>
            <a:chOff x="857247" y="3652706"/>
            <a:chExt cx="16602559" cy="57649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3652706"/>
              <a:ext cx="16602559" cy="57649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656" y="9331980"/>
            <a:ext cx="6686042" cy="10215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02" y="2540327"/>
            <a:ext cx="6412549" cy="1180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16633896" cy="5807713"/>
            <a:chOff x="825909" y="3652706"/>
            <a:chExt cx="16633896" cy="58077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652706"/>
              <a:ext cx="16633896" cy="58077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3495" y="9303520"/>
            <a:ext cx="9827272" cy="12864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583" y="2564546"/>
            <a:ext cx="9876311" cy="11002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7247" y="3284836"/>
            <a:ext cx="16602559" cy="6175583"/>
            <a:chOff x="857247" y="3284836"/>
            <a:chExt cx="16602559" cy="6175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247" y="3284836"/>
              <a:ext cx="16602559" cy="61755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2528" y="3313652"/>
            <a:ext cx="1696143" cy="8095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06890" y="3313652"/>
            <a:ext cx="1705667" cy="8095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79376" y="3356376"/>
            <a:ext cx="1576734" cy="8095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08795" y="3313652"/>
            <a:ext cx="1724715" cy="8095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33176" y="3356376"/>
            <a:ext cx="1705667" cy="8095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72528" y="5401938"/>
            <a:ext cx="1724715" cy="8095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49614" y="5401938"/>
            <a:ext cx="1724715" cy="8095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10928" y="5401938"/>
            <a:ext cx="1734239" cy="8095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18890" y="5401938"/>
            <a:ext cx="1557686" cy="8095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033176" y="5401938"/>
            <a:ext cx="1734239" cy="8095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82586" y="7455586"/>
            <a:ext cx="1548162" cy="8095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49614" y="7455586"/>
            <a:ext cx="1705667" cy="8095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10928" y="7455586"/>
            <a:ext cx="1734239" cy="8095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51557" y="7455586"/>
            <a:ext cx="1724715" cy="80954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033176" y="7455586"/>
            <a:ext cx="1715191" cy="8095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7726" y="2561689"/>
            <a:ext cx="6194864" cy="11291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274263"/>
            <a:ext cx="6878853" cy="5812416"/>
            <a:chOff x="825909" y="3274263"/>
            <a:chExt cx="6878853" cy="58124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274263"/>
              <a:ext cx="6878853" cy="58124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55999" y="7272009"/>
            <a:ext cx="8819708" cy="15791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13930" y="3284845"/>
            <a:ext cx="9045875" cy="1296107"/>
            <a:chOff x="8413930" y="3284845"/>
            <a:chExt cx="9045875" cy="12961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3930" y="3284845"/>
              <a:ext cx="9045875" cy="12961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6317" y="6216186"/>
            <a:ext cx="636644" cy="636644"/>
            <a:chOff x="256317" y="6216186"/>
            <a:chExt cx="636644" cy="6366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317" y="6216186"/>
              <a:ext cx="636644" cy="63664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60066" y="4507447"/>
            <a:ext cx="8746489" cy="8444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34524" y="5348667"/>
            <a:ext cx="6660318" cy="1262028"/>
            <a:chOff x="8834524" y="5348667"/>
            <a:chExt cx="6660318" cy="12620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34524" y="5348667"/>
              <a:ext cx="6660318" cy="126202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73399" y="6549571"/>
            <a:ext cx="6756394" cy="10238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02" y="2541851"/>
            <a:ext cx="10146501" cy="11728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7195314"/>
            <a:ext cx="4609524" cy="2265105"/>
            <a:chOff x="825909" y="7195314"/>
            <a:chExt cx="4609524" cy="22651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7195314"/>
              <a:ext cx="4609524" cy="22651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4199170"/>
            <a:ext cx="4609524" cy="2265105"/>
            <a:chOff x="825909" y="4199170"/>
            <a:chExt cx="4609524" cy="22651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4199170"/>
              <a:ext cx="4609524" cy="22651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9042" y="3534810"/>
            <a:ext cx="5618641" cy="10317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1603" y="6530954"/>
            <a:ext cx="5324032" cy="10317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03458" y="4492324"/>
            <a:ext cx="5988073" cy="34215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28705" y="3706275"/>
            <a:ext cx="5818269" cy="5754144"/>
            <a:chOff x="5528705" y="3706275"/>
            <a:chExt cx="5818269" cy="57541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28705" y="3706275"/>
              <a:ext cx="5818269" cy="5754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81539" y="6983781"/>
            <a:ext cx="5282042" cy="211534"/>
            <a:chOff x="5881539" y="6983781"/>
            <a:chExt cx="5282042" cy="2115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1539" y="6983781"/>
              <a:ext cx="5282042" cy="211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156" y="652290"/>
            <a:ext cx="2881097" cy="19427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64211" y="344469"/>
            <a:ext cx="9123619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4291774"/>
            <a:ext cx="16633896" cy="14286"/>
            <a:chOff x="825909" y="429177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429177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142857"/>
            <a:ext cx="16633896" cy="14286"/>
            <a:chOff x="825909" y="514285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514285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6109120"/>
            <a:ext cx="16633896" cy="14286"/>
            <a:chOff x="825909" y="6109120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61091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211" y="7116418"/>
            <a:ext cx="16633896" cy="14286"/>
            <a:chOff x="857211" y="7116418"/>
            <a:chExt cx="16633896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211" y="7116418"/>
              <a:ext cx="16633896" cy="1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11328" y="2396074"/>
            <a:ext cx="2674490" cy="138622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1804" y="3402890"/>
            <a:ext cx="3560213" cy="13862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20851" y="4134612"/>
            <a:ext cx="2457042" cy="15009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11328" y="7030929"/>
            <a:ext cx="2495137" cy="15009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99687" y="5087118"/>
            <a:ext cx="4131832" cy="14723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11328" y="6063729"/>
            <a:ext cx="4561670" cy="14818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2554" y="3284957"/>
            <a:ext cx="16633896" cy="14286"/>
            <a:chOff x="782554" y="3284957"/>
            <a:chExt cx="16633896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2554" y="3284957"/>
              <a:ext cx="16633896" cy="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3056" y="2189241"/>
            <a:ext cx="1346851" cy="16496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3056" y="3196058"/>
            <a:ext cx="1346850" cy="16496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3056" y="4025977"/>
            <a:ext cx="1346850" cy="16496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3056" y="5013404"/>
            <a:ext cx="1356374" cy="16496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3056" y="5914882"/>
            <a:ext cx="1346850" cy="164966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3056" y="6972453"/>
            <a:ext cx="1346850" cy="16496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2554" y="8102666"/>
            <a:ext cx="16633896" cy="14286"/>
            <a:chOff x="782554" y="8102666"/>
            <a:chExt cx="16633896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2554" y="8102666"/>
              <a:ext cx="16633896" cy="1428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3056" y="7980382"/>
            <a:ext cx="1346850" cy="164966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511328" y="8089016"/>
            <a:ext cx="2542756" cy="15009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0327"/>
            <a:ext cx="6343930" cy="11803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709728"/>
            <a:ext cx="3133146" cy="18752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65669" y="344469"/>
            <a:ext cx="8050648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290559"/>
            <a:ext cx="7013877" cy="5812416"/>
            <a:chOff x="825909" y="3290559"/>
            <a:chExt cx="7013877" cy="58124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290559"/>
              <a:ext cx="7013877" cy="58124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7399" y="4424094"/>
            <a:ext cx="10569385" cy="32326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7726" y="2561689"/>
            <a:ext cx="8943569" cy="11291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709728"/>
            <a:ext cx="3133146" cy="18752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65669" y="344469"/>
            <a:ext cx="8050648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284845"/>
            <a:ext cx="9130958" cy="5812416"/>
            <a:chOff x="825909" y="3284845"/>
            <a:chExt cx="9130958" cy="58124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284845"/>
              <a:ext cx="9130958" cy="58124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90637" y="3700866"/>
            <a:ext cx="8225813" cy="39797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72016" y="5426506"/>
            <a:ext cx="1808714" cy="1174295"/>
            <a:chOff x="5872016" y="5426506"/>
            <a:chExt cx="1808714" cy="11742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2016" y="5426506"/>
              <a:ext cx="1808714" cy="1174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7726" y="2561689"/>
            <a:ext cx="8943568" cy="11291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706252"/>
            <a:ext cx="3133145" cy="18856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65669" y="344469"/>
            <a:ext cx="8050648" cy="8285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1951" y="3397637"/>
            <a:ext cx="8124042" cy="45798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366129"/>
            <a:ext cx="9003266" cy="5731132"/>
            <a:chOff x="825909" y="3366129"/>
            <a:chExt cx="9003266" cy="57311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3366129"/>
              <a:ext cx="9003266" cy="57311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72016" y="5479306"/>
            <a:ext cx="1519173" cy="1046729"/>
            <a:chOff x="5872016" y="5479306"/>
            <a:chExt cx="1519173" cy="1046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2016" y="5479306"/>
              <a:ext cx="1519173" cy="1046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059" y="2546488"/>
            <a:ext cx="10384075" cy="1147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706252"/>
            <a:ext cx="3133145" cy="18856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190457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65669" y="344469"/>
            <a:ext cx="8050648" cy="8285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09479" y="3359152"/>
            <a:ext cx="6018153" cy="57646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482819"/>
            <a:ext cx="10831234" cy="5614442"/>
            <a:chOff x="825909" y="3482819"/>
            <a:chExt cx="10831234" cy="56144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3482819"/>
              <a:ext cx="10831234" cy="561444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11296635" cy="11728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61795"/>
            <a:ext cx="5700983" cy="1723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61210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22964" y="344469"/>
            <a:ext cx="8215762" cy="10392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4292516"/>
            <a:ext cx="16633896" cy="2596670"/>
            <a:chOff x="825909" y="4292516"/>
            <a:chExt cx="16633896" cy="25966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4292516"/>
              <a:ext cx="16633896" cy="259667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451" y="3629758"/>
            <a:ext cx="2856908" cy="9787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43869" y="7182755"/>
            <a:ext cx="7415936" cy="1594080"/>
            <a:chOff x="10043869" y="7182755"/>
            <a:chExt cx="7415936" cy="15940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3869" y="7182755"/>
              <a:ext cx="7415936" cy="159408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8355" y="7062123"/>
            <a:ext cx="9442270" cy="21071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3" y="2538603"/>
            <a:ext cx="4182596" cy="11760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61795"/>
            <a:ext cx="5700983" cy="1723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61210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22964" y="344469"/>
            <a:ext cx="8215762" cy="1039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302297"/>
            <a:ext cx="5935892" cy="5794965"/>
            <a:chOff x="857247" y="3302297"/>
            <a:chExt cx="5935892" cy="57949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3302297"/>
              <a:ext cx="5935892" cy="57949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63823" y="4629052"/>
            <a:ext cx="11855423" cy="26422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12295" y="8238601"/>
            <a:ext cx="780844" cy="160050"/>
            <a:chOff x="6012295" y="8238601"/>
            <a:chExt cx="780844" cy="1600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2295" y="8238601"/>
              <a:ext cx="780844" cy="1600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2295" y="8606058"/>
            <a:ext cx="780844" cy="160050"/>
            <a:chOff x="6012295" y="8606058"/>
            <a:chExt cx="780844" cy="1600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12295" y="8606058"/>
              <a:ext cx="780844" cy="1600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2295" y="8924513"/>
            <a:ext cx="780844" cy="160050"/>
            <a:chOff x="6012295" y="8924513"/>
            <a:chExt cx="780844" cy="1600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2295" y="8924513"/>
              <a:ext cx="780844" cy="160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13252445" cy="11728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61795"/>
            <a:ext cx="5700983" cy="1723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61210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22964" y="344469"/>
            <a:ext cx="8215762" cy="1039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289340"/>
            <a:ext cx="11231234" cy="5807921"/>
            <a:chOff x="825909" y="3289340"/>
            <a:chExt cx="11231234" cy="5807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289340"/>
              <a:ext cx="11231234" cy="5807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1923" y="3187771"/>
            <a:ext cx="5654232" cy="59667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864" y="2143636"/>
            <a:ext cx="17573492" cy="11737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734823"/>
            <a:ext cx="5767802" cy="18475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5412" y="344469"/>
            <a:ext cx="6077381" cy="1039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2900758"/>
            <a:ext cx="9850281" cy="6196503"/>
            <a:chOff x="857247" y="2900758"/>
            <a:chExt cx="9850281" cy="61965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2900758"/>
              <a:ext cx="9850281" cy="61965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8684" y="3249691"/>
            <a:ext cx="9818845" cy="864594"/>
            <a:chOff x="888684" y="3249691"/>
            <a:chExt cx="9818845" cy="8645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684" y="3249691"/>
              <a:ext cx="9818845" cy="8645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28180" y="3581485"/>
            <a:ext cx="7920403" cy="504293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33117"/>
            <a:ext cx="5830883" cy="119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734823"/>
            <a:ext cx="5767802" cy="18475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5412" y="344469"/>
            <a:ext cx="6077381" cy="10392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56304" y="3186580"/>
            <a:ext cx="5653936" cy="5978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302305"/>
            <a:ext cx="11085610" cy="5794956"/>
            <a:chOff x="857247" y="3302305"/>
            <a:chExt cx="11085610" cy="57949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247" y="3302305"/>
              <a:ext cx="11085610" cy="5794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99101" y="3971038"/>
            <a:ext cx="2901799" cy="14286"/>
            <a:chOff x="7699101" y="3971038"/>
            <a:chExt cx="290179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699101" y="3971038"/>
              <a:ext cx="290179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99101" y="7601124"/>
            <a:ext cx="2901799" cy="14286"/>
            <a:chOff x="7699101" y="7601124"/>
            <a:chExt cx="2901799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699101" y="7601124"/>
              <a:ext cx="2901799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19790" y="9368354"/>
            <a:ext cx="8482926" cy="6936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90" y="734833"/>
            <a:ext cx="5767800" cy="18475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95412" y="344469"/>
            <a:ext cx="6077381" cy="10392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950" y="2155603"/>
            <a:ext cx="8867208" cy="34201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60327" y="2155603"/>
            <a:ext cx="8806608" cy="28048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1950" y="5562546"/>
            <a:ext cx="8898665" cy="342016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69850" y="5517308"/>
            <a:ext cx="8877589" cy="39567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709728"/>
            <a:ext cx="3180762" cy="18752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6519"/>
            <a:ext cx="1542162" cy="1949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6136" y="344469"/>
            <a:ext cx="9132172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948906"/>
            <a:ext cx="6252311" cy="4921832"/>
            <a:chOff x="825909" y="3948906"/>
            <a:chExt cx="6252311" cy="49218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3948906"/>
              <a:ext cx="6252311" cy="49218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2355755"/>
            <a:ext cx="6252311" cy="1593151"/>
            <a:chOff x="825909" y="2355755"/>
            <a:chExt cx="6252311" cy="15931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355755"/>
              <a:ext cx="6252311" cy="15931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88377" y="2391580"/>
            <a:ext cx="5684235" cy="1481135"/>
            <a:chOff x="11288377" y="2391580"/>
            <a:chExt cx="5684235" cy="14811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88377" y="2391580"/>
              <a:ext cx="5684235" cy="1481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8377" y="3948906"/>
            <a:ext cx="6171429" cy="4836620"/>
            <a:chOff x="11288377" y="3948906"/>
            <a:chExt cx="6171429" cy="48366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88377" y="3948906"/>
              <a:ext cx="6171429" cy="48366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03848" y="3848000"/>
            <a:ext cx="4534089" cy="46352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734833"/>
            <a:ext cx="5767800" cy="18475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5412" y="344469"/>
            <a:ext cx="6077381" cy="1039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99101" y="3971038"/>
            <a:ext cx="2901799" cy="14286"/>
            <a:chOff x="7699101" y="3971038"/>
            <a:chExt cx="2901799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699101" y="3971038"/>
              <a:ext cx="2901799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99101" y="7601124"/>
            <a:ext cx="2901799" cy="14286"/>
            <a:chOff x="7699101" y="7601124"/>
            <a:chExt cx="2901799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699101" y="7601124"/>
              <a:ext cx="2901799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5909" y="2329662"/>
            <a:ext cx="8316948" cy="3402847"/>
            <a:chOff x="825909" y="2329662"/>
            <a:chExt cx="8316948" cy="34028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5909" y="2329662"/>
              <a:ext cx="8316948" cy="34028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2291567"/>
            <a:ext cx="8209524" cy="3402847"/>
            <a:chOff x="9142857" y="2291567"/>
            <a:chExt cx="8209524" cy="34028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2291567"/>
              <a:ext cx="8209524" cy="34028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7247" y="5694414"/>
            <a:ext cx="8285610" cy="3364752"/>
            <a:chOff x="857247" y="5694414"/>
            <a:chExt cx="8285610" cy="33647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7247" y="5694414"/>
              <a:ext cx="8285610" cy="33647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5694414"/>
            <a:ext cx="8316948" cy="3402847"/>
            <a:chOff x="9142857" y="5694414"/>
            <a:chExt cx="8316948" cy="34028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5694414"/>
              <a:ext cx="8316948" cy="34028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13679" y="2137512"/>
            <a:ext cx="1366192" cy="8126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40656" y="5615703"/>
            <a:ext cx="1905906" cy="81263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776652" y="2198469"/>
            <a:ext cx="1905906" cy="81263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52812" y="5615703"/>
            <a:ext cx="1950963" cy="81263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0327"/>
            <a:ext cx="4305739" cy="11803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8328"/>
            <a:ext cx="3310801" cy="17338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745" y="344469"/>
            <a:ext cx="9390496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289340"/>
            <a:ext cx="8915621" cy="5807921"/>
            <a:chOff x="857247" y="3289340"/>
            <a:chExt cx="8915621" cy="5807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3289340"/>
              <a:ext cx="8915621" cy="5807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48479" y="4760346"/>
            <a:ext cx="8004263" cy="245214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0527"/>
            <a:ext cx="6483549" cy="11741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8328"/>
            <a:ext cx="3310801" cy="17338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745" y="344469"/>
            <a:ext cx="9390496" cy="8285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87282" y="3953890"/>
            <a:ext cx="8500635" cy="44877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8411" y="3499812"/>
            <a:ext cx="8643335" cy="5597450"/>
            <a:chOff x="878411" y="3499812"/>
            <a:chExt cx="8643335" cy="5597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411" y="3499812"/>
              <a:ext cx="8643335" cy="5597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1" y="858624"/>
            <a:ext cx="3377399" cy="17354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6519"/>
            <a:ext cx="1551684" cy="19491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85355" y="250002"/>
            <a:ext cx="11456753" cy="9233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958" y="2186802"/>
            <a:ext cx="16905029" cy="71645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8623"/>
            <a:ext cx="5473592" cy="17354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6519"/>
            <a:ext cx="1542162" cy="1949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6136" y="344469"/>
            <a:ext cx="9132172" cy="828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57328" y="3917241"/>
            <a:ext cx="9940677" cy="45840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61528" y="3007188"/>
            <a:ext cx="9382048" cy="63975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40851" y="5804432"/>
            <a:ext cx="5761556" cy="78571"/>
            <a:chOff x="6040851" y="5804432"/>
            <a:chExt cx="5761556" cy="7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040851" y="5804432"/>
              <a:ext cx="5761556" cy="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8623"/>
            <a:ext cx="5473592" cy="17354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56519"/>
            <a:ext cx="1542162" cy="1949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6136" y="344469"/>
            <a:ext cx="9132172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291567"/>
            <a:ext cx="11468091" cy="6924306"/>
            <a:chOff x="825909" y="2291567"/>
            <a:chExt cx="11468091" cy="69243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2291567"/>
              <a:ext cx="11468091" cy="69243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23145" y="2912012"/>
            <a:ext cx="5540096" cy="58004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5123" y="5660413"/>
            <a:ext cx="6801664" cy="78571"/>
            <a:chOff x="8935123" y="5660413"/>
            <a:chExt cx="6801664" cy="7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935123" y="5660413"/>
              <a:ext cx="6801664" cy="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4232"/>
            <a:ext cx="6298997" cy="1172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3659848"/>
            <a:ext cx="16633896" cy="3192599"/>
            <a:chOff x="825909" y="3659848"/>
            <a:chExt cx="16633896" cy="31925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3659848"/>
              <a:ext cx="16633896" cy="319259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832" y="6724009"/>
            <a:ext cx="4873765" cy="10215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0327"/>
            <a:ext cx="3787549" cy="11803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8" y="2691210"/>
            <a:ext cx="7541049" cy="975782"/>
            <a:chOff x="9142858" y="2691210"/>
            <a:chExt cx="7541049" cy="9757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5156" y="2540327"/>
              <a:ext cx="2993320" cy="118030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142858" y="3652706"/>
              <a:ext cx="7541049" cy="14286"/>
              <a:chOff x="9142858" y="3652706"/>
              <a:chExt cx="7541049" cy="142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42858" y="3652706"/>
                <a:ext cx="7541049" cy="1428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25909" y="3844962"/>
            <a:ext cx="6171429" cy="4997673"/>
            <a:chOff x="825909" y="3844962"/>
            <a:chExt cx="6171429" cy="49976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909" y="3844962"/>
              <a:ext cx="6171429" cy="49976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00134" y="3844962"/>
            <a:ext cx="6171429" cy="4997673"/>
            <a:chOff x="9100134" y="3844962"/>
            <a:chExt cx="6171429" cy="49976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00134" y="3844962"/>
              <a:ext cx="6171429" cy="4997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202" y="2540327"/>
            <a:ext cx="3031415" cy="11803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7247" y="3828571"/>
            <a:ext cx="5489456" cy="5238095"/>
            <a:chOff x="857247" y="3828571"/>
            <a:chExt cx="5489456" cy="52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247" y="3828571"/>
              <a:ext cx="5489456" cy="52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202" y="2544232"/>
            <a:ext cx="6201654" cy="11728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7859" y="9368354"/>
            <a:ext cx="8979669" cy="693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858623"/>
            <a:ext cx="4516897" cy="1735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55462"/>
            <a:ext cx="1551686" cy="1952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00221" y="344469"/>
            <a:ext cx="9877400" cy="828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500325"/>
            <a:ext cx="16633896" cy="4756818"/>
            <a:chOff x="825909" y="3500325"/>
            <a:chExt cx="16633896" cy="47568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3500325"/>
              <a:ext cx="16633896" cy="47568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0884" y="8265828"/>
            <a:ext cx="12964622" cy="15084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1448" y="7721344"/>
            <a:ext cx="535798" cy="535798"/>
            <a:chOff x="321448" y="7721344"/>
            <a:chExt cx="535798" cy="5357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448" y="7721344"/>
              <a:ext cx="535798" cy="535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448" y="5057410"/>
            <a:ext cx="535798" cy="535798"/>
            <a:chOff x="321448" y="5057410"/>
            <a:chExt cx="535798" cy="5357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1448" y="5057410"/>
              <a:ext cx="535798" cy="5357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1448" y="6822395"/>
            <a:ext cx="535798" cy="535798"/>
            <a:chOff x="321448" y="6822395"/>
            <a:chExt cx="535798" cy="5357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448" y="6822395"/>
              <a:ext cx="535798" cy="535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2023-09-05T13:47:03Z</dcterms:created>
  <dcterms:modified xsi:type="dcterms:W3CDTF">2023-09-05T13:47:03Z</dcterms:modified>
</cp:coreProperties>
</file>